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9" r:id="rId4"/>
    <p:sldId id="293" r:id="rId5"/>
    <p:sldId id="285" r:id="rId6"/>
    <p:sldId id="261" r:id="rId7"/>
    <p:sldId id="263" r:id="rId8"/>
    <p:sldId id="286" r:id="rId9"/>
    <p:sldId id="292" r:id="rId10"/>
    <p:sldId id="291" r:id="rId11"/>
    <p:sldId id="290" r:id="rId12"/>
    <p:sldId id="289" r:id="rId13"/>
    <p:sldId id="288" r:id="rId14"/>
    <p:sldId id="287" r:id="rId15"/>
    <p:sldId id="264" r:id="rId16"/>
    <p:sldId id="297" r:id="rId17"/>
    <p:sldId id="296" r:id="rId18"/>
    <p:sldId id="298" r:id="rId19"/>
    <p:sldId id="299" r:id="rId20"/>
    <p:sldId id="300" r:id="rId21"/>
    <p:sldId id="301" r:id="rId22"/>
    <p:sldId id="279" r:id="rId23"/>
  </p:sldIdLst>
  <p:sldSz cx="9144000" cy="5143500" type="screen16x9"/>
  <p:notesSz cx="6858000" cy="9144000"/>
  <p:embeddedFontLst>
    <p:embeddedFont>
      <p:font typeface="Angsana New" pitchFamily="18" charset="-34"/>
      <p:regular r:id="rId25"/>
      <p:bold r:id="rId26"/>
      <p:italic r:id="rId27"/>
      <p:boldItalic r:id="rId28"/>
    </p:embeddedFont>
    <p:embeddedFont>
      <p:font typeface="Lato Light" charset="0"/>
      <p:regular r:id="rId29"/>
      <p:bold r:id="rId30"/>
      <p:italic r:id="rId31"/>
      <p:boldItalic r:id="rId32"/>
    </p:embeddedFont>
    <p:embeddedFont>
      <p:font typeface="Roboto Slab Light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B874DB-3A43-4D7B-83F5-D71E0F843413}">
  <a:tblStyle styleId="{97B874DB-3A43-4D7B-83F5-D71E0F84341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294" y="-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640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757250" y="1007134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ทำ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Web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Page</a:t>
            </a: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โดย ใช้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framework</a:t>
            </a:r>
            <a:endParaRPr lang="en" sz="48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Admin\Desktop\p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05" y="1166753"/>
            <a:ext cx="5843453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3347864" y="627534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13.ลองเปิด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771800" y="544493"/>
            <a:ext cx="5526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14.ทำการสร้าง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repo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ชื่อ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interview_rails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เเล้วทำการ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ไฟล์ทั้งหมดขึ้นไป</a:t>
            </a:r>
          </a:p>
        </p:txBody>
      </p:sp>
      <p:pic>
        <p:nvPicPr>
          <p:cNvPr id="6146" name="Picture 2" descr="C:\Users\Admin\Desktop\p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80" y="1502792"/>
            <a:ext cx="5656014" cy="28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512715" y="462117"/>
            <a:ext cx="6750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15.ทำการ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login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login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16.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ทำการสร้าง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create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เพื่อเตรียมการสำหรับที่เราจะ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deploy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17.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git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master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เข้าไปใน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7170" name="Picture 2" descr="C:\Users\Admin\Desktop\p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15" y="2139702"/>
            <a:ext cx="5495484" cy="21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411760" y="483518"/>
            <a:ext cx="6375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18.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 rails generate controller StaticPages home kingsong1 kingsong2 kingsong3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StaticPages 4 pages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</a:p>
        </p:txBody>
      </p:sp>
      <p:pic>
        <p:nvPicPr>
          <p:cNvPr id="8194" name="Picture 2" descr="C:\Users\Admin\Desktop\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35645"/>
            <a:ext cx="5318546" cy="31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87824" y="555526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19.หลังจากนั้นจะมีการเเก้ไขไฟล์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config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/routes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9218" name="Picture 2" descr="C:\Users\Admin\Desktop\p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2068"/>
            <a:ext cx="5199545" cy="29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2915816" y="829737"/>
            <a:ext cx="2438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20.Look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5" name="Picture 3" descr="C:\Users\Admin\Desktop\p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91" y="1779662"/>
            <a:ext cx="53816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41151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20.เเก้ไข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home.html.erb</a:t>
            </a:r>
            <a:endParaRPr lang="en-US" sz="2400" dirty="0" smtClean="0">
              <a:latin typeface="Angsana New" pitchFamily="18" charset="-34"/>
              <a:cs typeface="Angsana New" pitchFamily="18" charset="-34"/>
            </a:endParaRPr>
          </a:p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21.เเก้ไข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/kingsong1.html.erb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22.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kingsong2.html.erb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23.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kingsong3.html.erb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24.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Readme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1266" name="Picture 2" descr="C:\Users\Admin\Desktop\p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30"/>
          <a:stretch/>
        </p:blipFill>
        <p:spPr bwMode="auto">
          <a:xfrm>
            <a:off x="2195736" y="2685157"/>
            <a:ext cx="586898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29161" y="483518"/>
            <a:ext cx="5310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25.git add –A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26.git commit -m "Finish static pages"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27.git checkout master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28.git merge static-pages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29.git push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30.git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(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อีกครั้ง)</a:t>
            </a:r>
          </a:p>
        </p:txBody>
      </p:sp>
      <p:pic>
        <p:nvPicPr>
          <p:cNvPr id="12290" name="Picture 2" descr="C:\Users\Admin\Desktop\p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6042"/>
          <a:stretch/>
        </p:blipFill>
        <p:spPr bwMode="auto">
          <a:xfrm>
            <a:off x="899592" y="3003798"/>
            <a:ext cx="7591425" cy="11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203848" y="161231"/>
            <a:ext cx="2664296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Home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4340" name="Picture 4" descr="C:\Users\Admin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39" y="1059582"/>
            <a:ext cx="6696744" cy="33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Kingsong1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5364" name="Picture 4" descr="C:\Users\Admin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7574"/>
            <a:ext cx="6575376" cy="34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771800" y="1419622"/>
            <a:ext cx="5382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en-US" sz="2800" b="1" u="sng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Web Framework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มีลักษณะเป็น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MVC (Model-View-Controller)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พัฒนาโดย 37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signals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ถูกออกแบบมาให้มีการใช้งานที่ง่ายและรวดเร็ว ลดปัญหา</a:t>
            </a:r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งานที่ต้อง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ทำซ้ำๆ ทำให้ได้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productivity</a:t>
            </a:r>
          </a:p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ที่สูงขึ้น สอดคล้องกับ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Methodology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แบบ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Ajile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79511" y="1059582"/>
            <a:ext cx="19605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ngsana New" pitchFamily="18" charset="-34"/>
                <a:cs typeface="Angsana New" pitchFamily="18" charset="-34"/>
              </a:rPr>
              <a:t>Rails Framework </a:t>
            </a: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36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> คืออะไร </a:t>
            </a:r>
            <a:r>
              <a:rPr lang="en-US" sz="3600" b="1" dirty="0" smtClean="0">
                <a:latin typeface="Angsana New" pitchFamily="18" charset="-34"/>
                <a:cs typeface="Angsana New" pitchFamily="18" charset="-34"/>
              </a:rPr>
              <a:t>?</a:t>
            </a:r>
            <a:endParaRPr lang="th-TH" sz="3600" b="1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Kingsong2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6386" name="Picture 2" descr="C:\Users\Admin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7574"/>
            <a:ext cx="7016048" cy="35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Kingsong3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7410" name="Picture 2" descr="C:\Users\Admin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02" y="1006690"/>
            <a:ext cx="6647428" cy="33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ctrTitle" idx="4294967295"/>
          </p:nvPr>
        </p:nvSpPr>
        <p:spPr>
          <a:xfrm>
            <a:off x="683568" y="185167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6000" dirty="0" smtClean="0">
                <a:solidFill>
                  <a:srgbClr val="FFFFFF"/>
                </a:solidFill>
              </a:rPr>
              <a:t>END</a:t>
            </a:r>
            <a:br>
              <a:rPr lang="en" sz="6000" dirty="0" smtClean="0">
                <a:solidFill>
                  <a:srgbClr val="FFFFFF"/>
                </a:solidFill>
              </a:rPr>
            </a:br>
            <a:r>
              <a:rPr lang="en" sz="6000" dirty="0" smtClean="0">
                <a:solidFill>
                  <a:srgbClr val="FFFFFF"/>
                </a:solidFill>
              </a:rPr>
              <a:t>Thanks</a:t>
            </a:r>
            <a:r>
              <a:rPr lang="en" sz="6000" dirty="0"/>
              <a:t>! ! !</a:t>
            </a:r>
            <a:endParaRPr lang="en" sz="6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C:\Users\Admin\Desktop\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10"/>
            <a:ext cx="3528392" cy="45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55776" y="1635646"/>
            <a:ext cx="4185889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Model-View-Controller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คือ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อะไร 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?</a:t>
            </a:r>
            <a:endParaRPr lang="th-TH" sz="4000" b="1" dirty="0">
              <a:latin typeface="Angsana New" pitchFamily="18" charset="-34"/>
              <a:cs typeface="Angsana New" pitchFamily="18" charset="-34"/>
            </a:endParaRPr>
          </a:p>
          <a:p>
            <a:endParaRPr lang="th-T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259632" y="848782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</a:t>
            </a:r>
            <a:r>
              <a:rPr lang="en-US" sz="2400" b="1" u="sng" dirty="0" smtClean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2400" b="1" u="sng" dirty="0">
                <a:latin typeface="Angsana New" pitchFamily="18" charset="-34"/>
                <a:cs typeface="Angsana New" pitchFamily="18" charset="-34"/>
              </a:rPr>
              <a:t>(Model-View-Controller) </a:t>
            </a:r>
            <a:r>
              <a:rPr lang="th-TH" sz="2400" b="1" u="sng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b="1" u="sng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b="1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ก่อกำเนิด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ขึ้นมา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ตั้งแต่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ปี 1979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โดย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Trygve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Reenskaug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ใช้กับ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Smalltalk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แนวคิดเป็นที่ยอมรับในวงกว้างมี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Framework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ในยุคหลังๆ หยิบยืมแนวความคิดนี้ไปใช้เช่น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Struts, Spring, Tapestry, CakePHP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และอีกมากมาย รวมถึง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MVC 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เป็นลักษณะสถาปัตยกรรมที่มีการแบ่งการทำงานออกเป็น 3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Layer 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024583" y="2715766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1.Model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เป็นภาชนะเก็บข้อมูลหรือสถานะการทำงาน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2.View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เป็นส่วนการแสดงผลเป็น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Interface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3.Controller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เป็นส่วนการเชื่อมโยงการทำงาน เป็นส่วนที่เลือกว่าจะใช้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อันไหน หรือ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มาทำงาน เพื่อตอบสนองการทำงานได้ถูกต้องตาม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ต้องการ 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2773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272655" y="156363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การทำ 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Web Page</a:t>
            </a: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โดยใช้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400" dirty="0">
                <a:latin typeface="Angsana New" pitchFamily="18" charset="-34"/>
                <a:cs typeface="Angsana New" pitchFamily="18" charset="-34"/>
              </a:rPr>
              <a:t>framework</a:t>
            </a:r>
            <a:endParaRPr lang="th-TH" sz="44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92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072405" y="14916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สิ่งที่จำเป็นก่อนเริ่มทำ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28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Web Page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628925" y="1275606"/>
            <a:ext cx="55983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Angsana New" pitchFamily="18" charset="-34"/>
                <a:cs typeface="Angsana New" pitchFamily="18" charset="-34"/>
              </a:rPr>
              <a:t>1.ต้องมี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Heroku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Deploy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web Heroku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2.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Heroku's Toolbelt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3.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Windows Ruby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พร้อมกับ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Rails</a:t>
            </a:r>
          </a:p>
          <a:p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4.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 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endParaRPr lang="th-TH" sz="3200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987824" y="411510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4.ทำการเปิด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Git Bash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เเล้วทำการสร้าง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 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โดยคำสั่ง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rails new kingsong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Sublime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code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ต่างๆ บน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web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4018"/>
            <a:ext cx="5472608" cy="25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240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3131840" y="555526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5.จะต้องมีการเปลี่ยน</a:t>
            </a:r>
            <a:r>
              <a:rPr lang="th-TH" sz="2400" dirty="0" err="1">
                <a:latin typeface="Angsana New" pitchFamily="18" charset="-34"/>
                <a:cs typeface="Angsana New" pitchFamily="18" charset="-34"/>
              </a:rPr>
              <a:t>เเป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ลงค่าใน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Gemfile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099" name="Picture 3" descr="C:\Users\Admin\Desktop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65" y="1017191"/>
            <a:ext cx="4844380" cy="34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7715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หลังจากนั้นต้องเข้า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CMD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6.gem sources –a http://rubygems.org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7.answer y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8.gem install bundler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9.bundle install --without production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10.bundle show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11.bundle update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12.rails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server</a:t>
            </a:r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347</Words>
  <Application>Microsoft Office PowerPoint</Application>
  <PresentationFormat>นำเสนอทางหน้าจอ (16:9)</PresentationFormat>
  <Paragraphs>50</Paragraphs>
  <Slides>22</Slides>
  <Notes>21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4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22</vt:i4>
      </vt:variant>
    </vt:vector>
  </HeadingPairs>
  <TitlesOfParts>
    <vt:vector size="27" baseType="lpstr">
      <vt:lpstr>Arial</vt:lpstr>
      <vt:lpstr>Angsana New</vt:lpstr>
      <vt:lpstr>Lato Light</vt:lpstr>
      <vt:lpstr>Roboto Slab Light</vt:lpstr>
      <vt:lpstr>Kent template</vt:lpstr>
      <vt:lpstr>ทำWeb Page โดย ใช้  Rails framework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END Thanks! !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ทำWeb Pageนี้ โดย ใช้  Rails framework</dc:title>
  <dc:creator>Admin</dc:creator>
  <cp:lastModifiedBy>Admin</cp:lastModifiedBy>
  <cp:revision>16</cp:revision>
  <dcterms:modified xsi:type="dcterms:W3CDTF">2017-05-17T02:58:04Z</dcterms:modified>
</cp:coreProperties>
</file>